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320" r:id="rId4"/>
    <p:sldId id="271" r:id="rId5"/>
    <p:sldId id="305" r:id="rId6"/>
    <p:sldId id="325" r:id="rId7"/>
    <p:sldId id="328" r:id="rId8"/>
    <p:sldId id="323" r:id="rId9"/>
    <p:sldId id="301" r:id="rId10"/>
    <p:sldId id="327" r:id="rId11"/>
    <p:sldId id="284" r:id="rId12"/>
    <p:sldId id="294" r:id="rId13"/>
    <p:sldId id="307" r:id="rId14"/>
    <p:sldId id="329" r:id="rId15"/>
    <p:sldId id="304" r:id="rId16"/>
    <p:sldId id="326" r:id="rId17"/>
    <p:sldId id="331" r:id="rId18"/>
    <p:sldId id="33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70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65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657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40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342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1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893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44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50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222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862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0D28-FF58-46A5-A234-32AC83555FC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78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716">
              <a:schemeClr val="accent4">
                <a:lumMod val="40000"/>
                <a:lumOff val="60000"/>
                <a:alpha val="49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75000"/>
                <a:alpha val="32000"/>
              </a:schemeClr>
            </a:gs>
            <a:gs pos="100000">
              <a:schemeClr val="accent4">
                <a:lumMod val="50000"/>
                <a:alpha val="96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0D28-FF58-46A5-A234-32AC83555FC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FC061-95D2-4B4F-BA48-7A1C149619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597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0611" y="340822"/>
            <a:ext cx="877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Андринская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образование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Андра, Октябрьский район, ХМАО-Югра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0173" y="1475719"/>
            <a:ext cx="10018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«Неделя Космонавтики»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886" y="5861785"/>
            <a:ext cx="10905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Составители: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М.А.,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Гарболинская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С.С.  и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группы «Маленькая страна»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E:\фото недели космоса\IMG20230412110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5795" y="2042982"/>
            <a:ext cx="4967416" cy="3725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871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07957" y="1441622"/>
            <a:ext cx="6623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плаката поддержки солдат на СВО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E:\фото недели космоса\1681475567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4639" y="296562"/>
            <a:ext cx="2411112" cy="3214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E:\фото недели космоса\16814755679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972" y="3672016"/>
            <a:ext cx="3676135" cy="2757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E:\фото недели космоса\1681475567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8586" y="2135659"/>
            <a:ext cx="3964458" cy="2973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1524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36657A-C602-47A0-9B0E-8478C610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Математика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E:\фото недели космоса\1681475567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9859" y="710514"/>
            <a:ext cx="2525411" cy="3367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E:\фото недели космоса\1681475567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2022" y="930189"/>
            <a:ext cx="2209285" cy="2945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2813" y="1287419"/>
            <a:ext cx="1657350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1521" y="3754298"/>
            <a:ext cx="3260899" cy="2445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135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8389" y="930876"/>
            <a:ext cx="3525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Изобразительная деятельность с педагогом доп.образования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E:\фото недели космоса\IMG-0c8037931fa5f5420b48dfdcaa7d90c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0724" y="1684638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E:\фото недели космоса\IMG-9f52d22307eee02fcdc96df57bfbefd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9989" y="894493"/>
            <a:ext cx="1727886" cy="230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E:\фото недели космоса\IMG-58a7508e8a934930a2e9b20e236e177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92994" y="1027669"/>
            <a:ext cx="2232454" cy="1674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E:\фото недели космоса\IMG-509ef6fb944e584e1f2e9419207837d8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7508" y="4583867"/>
            <a:ext cx="2207741" cy="165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E:\фото недели космоса\IMG-247275c56869fae0d4f1aa6dafdfe90d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2464" y="3261497"/>
            <a:ext cx="1596081" cy="2128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E:\фото недели космоса\IMG-c33534f74487a29f9d7e6b427fe11108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8795" y="3545185"/>
            <a:ext cx="1530178" cy="204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02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23503" y="494270"/>
            <a:ext cx="481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Защита проектов «Животные Красной Книги»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E:\фото недели космоса\IMG20230410085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353" y="1421025"/>
            <a:ext cx="3037018" cy="2277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E:\фото недели космоса\IMG20230410090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535" y="1375717"/>
            <a:ext cx="3273170" cy="2454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E:\фото недели космоса\IMG20230410090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536" y="1435443"/>
            <a:ext cx="3061729" cy="2296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E:\фото недели космоса\IMG202304100913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2281" y="3810001"/>
            <a:ext cx="3488723" cy="2616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E:\фото недели космоса\IMG202304100917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4811" y="3873842"/>
            <a:ext cx="3413212" cy="255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186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фото недели космоса\IMG20230410092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918" y="747585"/>
            <a:ext cx="3035643" cy="2276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E:\фото недели космоса\IMG20230410092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0703" y="823785"/>
            <a:ext cx="2866768" cy="2150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E:\фото недели космоса\IMG202304100928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6864" y="3199369"/>
            <a:ext cx="3863547" cy="2897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E:\фото недели космоса\IMG202304100929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0269" y="3218934"/>
            <a:ext cx="3958281" cy="296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186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03589" y="1087395"/>
            <a:ext cx="3476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Пожарная эвакуация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фото недели космоса\1681475567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769" y="1452949"/>
            <a:ext cx="3002692" cy="1689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E:\фото недели космоса\1681475567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31" y="3363611"/>
            <a:ext cx="4403581" cy="2477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E:\фото недели космоса\16814755678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358" y="1409698"/>
            <a:ext cx="2810022" cy="1580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E:\фото недели космоса\16814755678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6044" y="3272481"/>
            <a:ext cx="4600831" cy="2587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95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для детей «День Космонавтики»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:\фото недели космоса\IMG20230412110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7730" y="1342767"/>
            <a:ext cx="5162378" cy="3871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E:\фото недели космоса\IMG20230412105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2066" y="1408670"/>
            <a:ext cx="2582562" cy="193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E:\фото недели космоса\IMG20230412102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0560" y="4316629"/>
            <a:ext cx="2251673" cy="168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E:\фото недели космоса\IMG202304121019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557" y="3742037"/>
            <a:ext cx="3414584" cy="256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74928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30595" y="551935"/>
            <a:ext cx="444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Интеллектуальная игра-викторина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«День Космонавтики»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фото недели космоса\IMG-1bd914b79ee8d5c6b0941cc789e72c0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491" y="477108"/>
            <a:ext cx="1254211" cy="2787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3" name="Picture 3" descr="E:\фото недели космоса\IMG-27e5d308340e7f10053d2b1266fe453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0756" y="1521403"/>
            <a:ext cx="1437379" cy="3124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E:\фото недели космоса\IMG-85abdb2b3b5eb647b3b32ac5da378b82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8622" y="1559012"/>
            <a:ext cx="13716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5" name="Picture 5" descr="E:\фото недели космоса\IMG-85b31ef27acf785de30dc359bdce6377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5734" y="710515"/>
            <a:ext cx="13716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6" name="Picture 6" descr="E:\фото недели космоса\IMG-5286471d90f67331f6f5a65d91fedf3c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9865" y="1089454"/>
            <a:ext cx="13716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E:\фото недели космоса\IMG-ebe6b7816dd084890f678e5174b41988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36211" y="356286"/>
            <a:ext cx="13716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930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 недели космоса\IMG-deab57c320753ae195bdcdbafccd330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6011" y="972065"/>
            <a:ext cx="30480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E:\фото недели космоса\IMG-d8967c5499a39010eb1f4239a29f1e4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356" y="2487827"/>
            <a:ext cx="1477250" cy="32827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E:\фото недели космоса\IMG-c32074d136385fee464f0f6d39e88560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2586" y="972065"/>
            <a:ext cx="1715427" cy="38120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E:\фото недели космоса\IMG-c32f5eecb9bd7eb1d822ce8a5c58f754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3656" y="922639"/>
            <a:ext cx="1688756" cy="3752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1998034"/>
              </p:ext>
            </p:extLst>
          </p:nvPr>
        </p:nvGraphicFramePr>
        <p:xfrm>
          <a:off x="1128712" y="719665"/>
          <a:ext cx="9901241" cy="5985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1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34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268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57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3703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Итоговые мероприятия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890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 космоса»</a:t>
                      </a:r>
                      <a:endParaRPr lang="ru-RU" sz="16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Образовательные: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Формировать способность видеть многообразие мира в системе взаимосвязей и взаимозависимостей во Вселенной.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Дать представление о солнце как источнике тепла и света; о Земле как планете жизни; о планетах Солнечной системы; об освоении космоса.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Упражнять детей в умении начинать свой ответ словами: «Я думаю.», «Я считаю.», «Мое мнение…» и т.д., развивать умение составлять рассказы, используя полученные ранее знания, активизировать словарь детей.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Развивающие:</a:t>
                      </a:r>
                    </a:p>
                    <a:p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Развивать социально-личностную сферу ребенка: умение взаимодействовать со сверстниками и взрослыми; умение выслушивать и дополнять высказывания других детей.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Развивать собственный познавательный опыт, способность к символическим замещениям, любознательность, воображение и фантазию.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Развивать интерес к миру взрослых и ценностное отношение к их труду.</a:t>
                      </a:r>
                      <a:endParaRPr lang="ru-RU" sz="1400" baseline="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Воспитательные:</a:t>
                      </a:r>
                    </a:p>
                    <a:p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Воспитывать чувство гордости за своих соотечественников – первых покорителей космоса.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Воспитывать желание помочь другому человеку, оказать ему помощь и поддержку.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256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743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гимнастика/гимнастика после сна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er\Desktop\маня\фото для проекта\9-13\IMG20230110081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4927" y="3885264"/>
            <a:ext cx="2886364" cy="2164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маня\фото для проекта\9-13\IMG20230110081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7373" y="1301627"/>
            <a:ext cx="2619632" cy="1964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маня\фото для проекта\9-13\IMG202301100814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8324" y="1284725"/>
            <a:ext cx="2663193" cy="1997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4062" y="3922230"/>
            <a:ext cx="2697073" cy="2022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0253" y="1291376"/>
            <a:ext cx="2635801" cy="1976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541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теме: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Космонавтики»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:\фото недели космоса\1681475567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335" y="978243"/>
            <a:ext cx="2026508" cy="1519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E:\фото недели космоса\IMG20230411120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210" y="1585781"/>
            <a:ext cx="4061255" cy="3045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E:\фото недели космоса\IMG20230411120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789" y="977214"/>
            <a:ext cx="2273643" cy="1705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E:\фото недели космоса\IMG202304101013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0302" y="4036539"/>
            <a:ext cx="2691029" cy="201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5" name="Picture 5" descr="E:\фото недели космоса\IMG202304101013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53167" y="4028300"/>
            <a:ext cx="2813222" cy="2109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62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о недели космоса\IMG20230410101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4529" y="755822"/>
            <a:ext cx="1849395" cy="138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E:\фото недели космоса\IMG20230410095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5751" y="691979"/>
            <a:ext cx="3340442" cy="2505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E:\фото недели космоса\IMG20230410095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6908" y="3451654"/>
            <a:ext cx="2232456" cy="1674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E:\фото недели космоса\IMG202304100956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0279" y="3449594"/>
            <a:ext cx="3365157" cy="2523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E:\фото недели космоса\IMG202304100952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8270" y="955589"/>
            <a:ext cx="269240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E:\фото недели космоса\IMG202304100946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9686" y="4028301"/>
            <a:ext cx="2220097" cy="1665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983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8700" y="922789"/>
            <a:ext cx="8535099" cy="76789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фото недели космоса\1681475567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3848" y="1762211"/>
            <a:ext cx="2233999" cy="2978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E:\фото недели космоса\1681475567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9373" y="2550298"/>
            <a:ext cx="2192809" cy="2923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E:\фото недели космоса\1681475567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0702" y="2610708"/>
            <a:ext cx="2110431" cy="2813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1190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то недели космоса\1681475567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481" y="1013251"/>
            <a:ext cx="4382530" cy="3286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E:\фото недели космоса\16814755678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0226" y="974123"/>
            <a:ext cx="4489623" cy="3367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7091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61254" y="1103870"/>
            <a:ext cx="3575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Аппликация (работа студента-практиканта)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E:\фото недели космоса\16814755676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729" y="691978"/>
            <a:ext cx="2918095" cy="2183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E:\фото недели космоса\16814755676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8238" y="714633"/>
            <a:ext cx="3050059" cy="2287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E:\фото недели космоса\1681475567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7730" y="2471352"/>
            <a:ext cx="3420762" cy="2565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 descr="E:\фото недели космоса\16814755677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19968">
            <a:off x="1334530" y="3820296"/>
            <a:ext cx="1995618" cy="1496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633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«Центр грамотности и письма/литературный центр/развитие речи»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 студента-практиканта)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051" y="1100053"/>
            <a:ext cx="3018868" cy="2264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E:\фото недели космоса\1681475567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6756" y="1486931"/>
            <a:ext cx="2910016" cy="2182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E:\фото недели космоса\1681475567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7955" y="985710"/>
            <a:ext cx="2738736" cy="2054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E:\фото недели космоса\16814755677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9773" y="4020065"/>
            <a:ext cx="3004064" cy="2253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9877" y="3942534"/>
            <a:ext cx="3156867" cy="2367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115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17902</TotalTime>
  <Words>182</Words>
  <Application>Microsoft Office PowerPoint</Application>
  <PresentationFormat>Произвольный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Утренняя гимнастика/гимнастика после сна</vt:lpstr>
      <vt:lpstr>Работа по теме:  «Неделя Космонавтики»</vt:lpstr>
      <vt:lpstr>Слайд 5</vt:lpstr>
      <vt:lpstr>Экспериментирование</vt:lpstr>
      <vt:lpstr>Слайд 7</vt:lpstr>
      <vt:lpstr>Слайд 8</vt:lpstr>
      <vt:lpstr>«Центр грамотности и письма/литературный центр/развитие речи» (работа студента-практиканта)</vt:lpstr>
      <vt:lpstr>Слайд 10</vt:lpstr>
      <vt:lpstr>  Математика</vt:lpstr>
      <vt:lpstr>Слайд 12</vt:lpstr>
      <vt:lpstr>Слайд 13</vt:lpstr>
      <vt:lpstr>Слайд 14</vt:lpstr>
      <vt:lpstr>Слайд 15</vt:lpstr>
      <vt:lpstr>Развлечение для детей «День Космонавтики»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Зав-ий хозяйством</cp:lastModifiedBy>
  <cp:revision>216</cp:revision>
  <dcterms:created xsi:type="dcterms:W3CDTF">2018-10-04T08:35:51Z</dcterms:created>
  <dcterms:modified xsi:type="dcterms:W3CDTF">2023-04-18T05:25:29Z</dcterms:modified>
</cp:coreProperties>
</file>